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334" r:id="rId12"/>
    <p:sldId id="281" r:id="rId13"/>
    <p:sldId id="283" r:id="rId14"/>
    <p:sldId id="282" r:id="rId15"/>
    <p:sldId id="335" r:id="rId16"/>
    <p:sldId id="280" r:id="rId17"/>
    <p:sldId id="336" r:id="rId18"/>
    <p:sldId id="279" r:id="rId19"/>
    <p:sldId id="337" r:id="rId20"/>
    <p:sldId id="278" r:id="rId21"/>
    <p:sldId id="324" r:id="rId22"/>
    <p:sldId id="262" r:id="rId23"/>
    <p:sldId id="339" r:id="rId24"/>
    <p:sldId id="285" r:id="rId25"/>
    <p:sldId id="293" r:id="rId26"/>
    <p:sldId id="348" r:id="rId27"/>
    <p:sldId id="294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0" r:id="rId36"/>
    <p:sldId id="349" r:id="rId37"/>
    <p:sldId id="299" r:id="rId38"/>
    <p:sldId id="295" r:id="rId39"/>
    <p:sldId id="297" r:id="rId40"/>
    <p:sldId id="300" r:id="rId41"/>
    <p:sldId id="301" r:id="rId42"/>
    <p:sldId id="298" r:id="rId43"/>
    <p:sldId id="296" r:id="rId44"/>
    <p:sldId id="284" r:id="rId45"/>
    <p:sldId id="302" r:id="rId46"/>
    <p:sldId id="286" r:id="rId47"/>
    <p:sldId id="338" r:id="rId48"/>
    <p:sldId id="325" r:id="rId49"/>
    <p:sldId id="314" r:id="rId50"/>
    <p:sldId id="265" r:id="rId51"/>
    <p:sldId id="315" r:id="rId52"/>
    <p:sldId id="312" r:id="rId53"/>
    <p:sldId id="313" r:id="rId54"/>
    <p:sldId id="329" r:id="rId55"/>
    <p:sldId id="330" r:id="rId56"/>
    <p:sldId id="331" r:id="rId57"/>
    <p:sldId id="332" r:id="rId58"/>
    <p:sldId id="333" r:id="rId59"/>
    <p:sldId id="326" r:id="rId60"/>
    <p:sldId id="327" r:id="rId61"/>
    <p:sldId id="328" r:id="rId62"/>
    <p:sldId id="309" r:id="rId6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6538" autoAdjust="0"/>
  </p:normalViewPr>
  <p:slideViewPr>
    <p:cSldViewPr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21/04/2015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6D55D-9DAE-4D45-B94E-CE9518AD89F5}" type="datetimeFigureOut">
              <a:rPr lang="es-ES" smtClean="0"/>
              <a:t>21/04/2015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20AB-3432-4383-8AE2-809DDBF589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6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Gr%C3%A1ficos_en_3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s.wikipedia.org/wiki/Navegador_web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formal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04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Debido a los problemas anteriormente mencionados se opto por utilizar la librería Cesium.</a:t>
            </a:r>
          </a:p>
          <a:p>
            <a:endParaRPr lang="es-ES" dirty="0" smtClean="0"/>
          </a:p>
          <a:p>
            <a:r>
              <a:rPr lang="es-ES" dirty="0" smtClean="0"/>
              <a:t>Obtenemos</a:t>
            </a:r>
            <a:r>
              <a:rPr lang="es-ES" baseline="0" dirty="0" smtClean="0"/>
              <a:t> los datos de las elevaciones de los terrenos indicando las coordenadas.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9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la textura del modelo se uso </a:t>
            </a:r>
            <a:r>
              <a:rPr lang="es-ES" i="1" dirty="0" smtClean="0"/>
              <a:t>Mapbox.</a:t>
            </a:r>
          </a:p>
          <a:p>
            <a:endParaRPr lang="es-ES" i="1" dirty="0" smtClean="0"/>
          </a:p>
          <a:p>
            <a:r>
              <a:rPr lang="es-ES" i="0" dirty="0" smtClean="0"/>
              <a:t>La</a:t>
            </a:r>
            <a:r>
              <a:rPr lang="es-ES" i="0" baseline="0" dirty="0" smtClean="0"/>
              <a:t> idea es dibujar la ruta en el mapa y obtener la imagen de la ruta con el mapa.</a:t>
            </a:r>
            <a:endParaRPr lang="es-ES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689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 smtClean="0"/>
              <a:t>Básicamente</a:t>
            </a:r>
            <a:r>
              <a:rPr lang="es-ES" baseline="0" dirty="0" smtClean="0"/>
              <a:t> threejs es la librería que nos permitirá crear 3D en el navegador.</a:t>
            </a:r>
          </a:p>
          <a:p>
            <a:pPr algn="l"/>
            <a:r>
              <a:rPr lang="es-E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especificación estándar que está siendo desarrollada actualmente para mostrar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áficos en 3D"/>
              </a:rPr>
              <a:t>gráficos en 3D</a:t>
            </a:r>
            <a:r>
              <a:rPr lang="es-E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vegador web"/>
              </a:rPr>
              <a:t>navegadores web</a:t>
            </a:r>
            <a:endParaRPr lang="es-ES" u="non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6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una compañía cuya función principal es la impresión en 3D, nos podemos crear una cuenta usando un perfil de </a:t>
            </a:r>
            <a:r>
              <a:rPr lang="es-E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 disponer de una cuenta podemos subir nuestros modelos 3D creados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En el apartado de desarrollo explicaré como se ha</a:t>
            </a:r>
            <a:r>
              <a:rPr lang="es-ES" baseline="0" dirty="0" smtClean="0"/>
              <a:t> creado la textura y terreno que recorre la ruta.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7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</a:t>
            </a:r>
            <a:r>
              <a:rPr lang="es-ES" baseline="0" dirty="0" smtClean="0"/>
              <a:t> es un tile.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1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Entonces la idea es: </a:t>
            </a:r>
          </a:p>
          <a:p>
            <a:r>
              <a:rPr lang="es-ES" dirty="0" smtClean="0"/>
              <a:t>Dibujar la ruta sobre el mapa</a:t>
            </a:r>
            <a:r>
              <a:rPr lang="es-ES" baseline="0" dirty="0" smtClean="0"/>
              <a:t> y con las coordenadas obtenemos los tiles que corresponden a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01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 es crear un modelo en 3D rectangular, para ello añado tiles hasta obtener la forma deseada. Usaremos el nivel 14 ya que nos aporta más detalle del terreno y porque podemos dividir la ruta en más tiles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4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8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Este será el contenido de mi presentación, empezare</a:t>
            </a:r>
            <a:r>
              <a:rPr lang="es-ES" baseline="0" dirty="0" smtClean="0"/>
              <a:t> con </a:t>
            </a:r>
            <a:r>
              <a:rPr lang="es-ES" dirty="0" smtClean="0"/>
              <a:t>una pequeña introducción</a:t>
            </a:r>
            <a:r>
              <a:rPr lang="es-ES" baseline="0" dirty="0" smtClean="0"/>
              <a:t> para luego explicar el objetivo principal, las especificaciones y desarrollo del proyecto</a:t>
            </a:r>
            <a:r>
              <a:rPr lang="es-ES" i="0" baseline="0" dirty="0" smtClean="0"/>
              <a:t>. </a:t>
            </a:r>
            <a:r>
              <a:rPr lang="es-ES" b="1" i="0" baseline="0" dirty="0" smtClean="0"/>
              <a:t>DEMO</a:t>
            </a:r>
            <a:r>
              <a:rPr lang="es-ES" i="0" baseline="0" dirty="0" smtClean="0"/>
              <a:t> Hablaré también de los problemas más relevantes a la hora de realizar el proyecto(con sus soluciones) y finalizaré con las conclusiones y líneas futuras.</a:t>
            </a:r>
            <a:endParaRPr lang="es-ES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32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2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62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0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9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78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052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219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7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 partir de cada tile con Mapbox obtenemos</a:t>
            </a:r>
            <a:r>
              <a:rPr lang="es-ES" baseline="0" dirty="0" smtClean="0"/>
              <a:t> su imagen estática. Luego uniremos todas las imágenes estáticas hasta crear la textura final del modelado con la ruta.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6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553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_</a:t>
            </a:r>
            <a:r>
              <a:rPr lang="es-ES" dirty="0" err="1" smtClean="0"/>
              <a:t>uvalues</a:t>
            </a:r>
            <a:r>
              <a:rPr lang="es-ES" baseline="0" dirty="0" smtClean="0"/>
              <a:t> contiene los valores de las coordenadas horizontales, _</a:t>
            </a:r>
            <a:r>
              <a:rPr lang="es-ES" baseline="0" dirty="0" err="1" smtClean="0"/>
              <a:t>vValues</a:t>
            </a:r>
            <a:r>
              <a:rPr lang="es-ES" baseline="0" dirty="0" smtClean="0"/>
              <a:t> contiene los valores de las </a:t>
            </a:r>
            <a:r>
              <a:rPr lang="es-ES" baseline="0" dirty="0" err="1" smtClean="0"/>
              <a:t>coordendas</a:t>
            </a:r>
            <a:r>
              <a:rPr lang="es-ES" baseline="0" dirty="0" smtClean="0"/>
              <a:t> verticales. Y _</a:t>
            </a:r>
            <a:r>
              <a:rPr lang="es-ES" baseline="0" dirty="0" err="1" smtClean="0"/>
              <a:t>heightvalues</a:t>
            </a:r>
            <a:r>
              <a:rPr lang="es-ES" baseline="0" dirty="0" smtClean="0"/>
              <a:t> contiene las alturas. Con estos tres valores yo creo los vértices de la geometría de cada tile y luego voy uniendo los vértices con el arreglo _índices que me indica como van unidos entre si, la unión se realiza a través de triángulos.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9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 : actualmente…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9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Básicamente</a:t>
            </a:r>
            <a:r>
              <a:rPr lang="es-ES" baseline="0" dirty="0" smtClean="0"/>
              <a:t> este artículo describe los pasos a la hora de construir un modelo en 3D a partir de una ruta. Para ello se descarga datos de las elevaciones  y se utilizan varios programas para obtener la imagen que se usara como textura. Luego con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 importa la imagen se añade el relieve y se </a:t>
            </a:r>
            <a:r>
              <a:rPr lang="es-ES" baseline="0" dirty="0" err="1" smtClean="0"/>
              <a:t>dibujala</a:t>
            </a:r>
            <a:r>
              <a:rPr lang="es-ES" baseline="0" dirty="0" smtClean="0"/>
              <a:t> ruta (se realizan además ediciones de la imagen, terreno, para ello conocimientos avanzados de la herramienta </a:t>
            </a:r>
            <a:r>
              <a:rPr lang="es-ES" baseline="0" dirty="0" err="1" smtClean="0"/>
              <a:t>blender</a:t>
            </a:r>
            <a:r>
              <a:rPr lang="es-ES" baseline="0" dirty="0" smtClean="0"/>
              <a:t>) cuando el objeto es creado es enviado a su impresión.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42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</a:t>
            </a:r>
            <a:r>
              <a:rPr lang="es-ES" baseline="0" dirty="0" smtClean="0"/>
              <a:t> para cumplir este objetivo optimizare el artículo </a:t>
            </a:r>
            <a:r>
              <a:rPr lang="es-ES" baseline="0" dirty="0" err="1" smtClean="0"/>
              <a:t>mecionado</a:t>
            </a:r>
            <a:r>
              <a:rPr lang="es-ES" baseline="0" dirty="0" smtClean="0"/>
              <a:t> anteriormente.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06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66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obtener los datos de las </a:t>
            </a:r>
            <a:r>
              <a:rPr lang="es-ES" baseline="0" dirty="0" err="1" smtClean="0"/>
              <a:t>elavaciones</a:t>
            </a:r>
            <a:r>
              <a:rPr lang="es-ES" baseline="0" dirty="0" smtClean="0"/>
              <a:t> del terreno en primera instancia se usaron los … ficheros </a:t>
            </a:r>
            <a:r>
              <a:rPr lang="es-ES" baseline="0" dirty="0" err="1" smtClean="0"/>
              <a:t>hgt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Cada fichero contiene 1201 * 1201 valores, es decir, 1442401 valores.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69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 todas maneras trabaje un tiempo con estos datos obteniendo algunos modelados</a:t>
            </a:r>
            <a:r>
              <a:rPr lang="es-ES" baseline="0" dirty="0" smtClean="0"/>
              <a:t>, </a:t>
            </a:r>
            <a:r>
              <a:rPr lang="es-ES" dirty="0" smtClean="0"/>
              <a:t>un ejemplo:</a:t>
            </a:r>
          </a:p>
          <a:p>
            <a:endParaRPr lang="es-ES" dirty="0" smtClean="0"/>
          </a:p>
          <a:p>
            <a:r>
              <a:rPr lang="es-ES" dirty="0" smtClean="0"/>
              <a:t>Zona norte del país vasco con Francia.</a:t>
            </a:r>
          </a:p>
          <a:p>
            <a:endParaRPr lang="es-ES" dirty="0" smtClean="0"/>
          </a:p>
          <a:p>
            <a:r>
              <a:rPr lang="es-ES" dirty="0" smtClean="0"/>
              <a:t>No funcionaba correctamente ya que trabajaba</a:t>
            </a:r>
            <a:r>
              <a:rPr lang="es-ES" baseline="0" dirty="0" smtClean="0"/>
              <a:t> con los vértices de la geometría, entonces el modelo no representaba la forma real del terreno.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F20AB-3432-4383-8AE2-809DDBF589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21-04-2015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7.jpeg"/><Relationship Id="rId5" Type="http://schemas.openxmlformats.org/officeDocument/2006/relationships/image" Target="../media/image17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9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pfc/PFC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structables.com/id/3D-Print-Your-Trek-in-color/?ALLSTEPS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</a:t>
            </a:r>
            <a:r>
              <a:rPr lang="es-ES" b="1" dirty="0" smtClean="0"/>
              <a:t>aplicación web </a:t>
            </a:r>
            <a:r>
              <a:rPr lang="es-ES" dirty="0" smtClean="0"/>
              <a:t>debe realizar las siguientes funciones</a:t>
            </a:r>
            <a:r>
              <a:rPr lang="es-ES" dirty="0" smtClean="0"/>
              <a:t>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O</a:t>
            </a:r>
            <a:r>
              <a:rPr lang="es-ES" dirty="0" smtClean="0"/>
              <a:t>btener los datos de las elevaciones del terreno.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</a:t>
            </a:r>
            <a:r>
              <a:rPr lang="es-ES" dirty="0" smtClean="0"/>
              <a:t>funciones: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 smtClean="0"/>
              <a:t>Obtener los datos de las elevaciones del terreno.</a:t>
            </a:r>
            <a:endParaRPr lang="es-CL" b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Crear </a:t>
            </a:r>
            <a:r>
              <a:rPr lang="es-ES" dirty="0" smtClean="0"/>
              <a:t>la textura para el modelado tridimensional.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Creación del objeto tridimensional en el navegador.</a:t>
            </a:r>
            <a:endParaRPr lang="es-CL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L" dirty="0" smtClean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872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endParaRPr lang="es-ES" dirty="0" smtClean="0"/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C</a:t>
            </a:r>
            <a:r>
              <a:rPr lang="es-ES" dirty="0" smtClean="0"/>
              <a:t>reación </a:t>
            </a:r>
            <a:r>
              <a:rPr lang="es-ES" dirty="0" smtClean="0"/>
              <a:t>del modelo 3D con los </a:t>
            </a:r>
            <a:r>
              <a:rPr lang="es-ES" dirty="0" smtClean="0"/>
              <a:t>datos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 smtClean="0"/>
              <a:t>Gran cantidad de datos para </a:t>
            </a:r>
            <a:r>
              <a:rPr lang="es-ES" dirty="0" smtClean="0"/>
              <a:t>el motor gráfico del </a:t>
            </a:r>
            <a:r>
              <a:rPr lang="es-ES" dirty="0" smtClean="0"/>
              <a:t>navegador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s-ES" dirty="0"/>
              <a:t>T</a:t>
            </a:r>
            <a:r>
              <a:rPr lang="es-ES" dirty="0" smtClean="0"/>
              <a:t>amaño predeterminado, si quiero acceder a zonas más pequeñas deberíamos editar el fichero y luego intentar localizar las coordenadas GPS dentro del fichero.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Crear la textura para el modelado tridimensional.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06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s-ES" dirty="0"/>
              <a:t>Crear la textura para el modelado </a:t>
            </a:r>
            <a:r>
              <a:rPr lang="es-ES" dirty="0" smtClean="0"/>
              <a:t>con </a:t>
            </a:r>
            <a:r>
              <a:rPr lang="es-ES" i="1" dirty="0" smtClean="0"/>
              <a:t>Mapbox.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b="1" dirty="0"/>
              <a:t>Creación del objeto tridimensional en el navegador.</a:t>
            </a:r>
            <a:endParaRPr lang="es-CL" b="1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4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</a:t>
            </a:r>
            <a:r>
              <a:rPr lang="es-ES" dirty="0" smtClean="0"/>
              <a:t>objetos </a:t>
            </a:r>
            <a:r>
              <a:rPr lang="es-ES" dirty="0"/>
              <a:t>3D </a:t>
            </a:r>
            <a:r>
              <a:rPr lang="es-ES" dirty="0" smtClean="0"/>
              <a:t>en el navegador con </a:t>
            </a:r>
            <a:r>
              <a:rPr lang="es-ES" i="1" dirty="0" smtClean="0"/>
              <a:t>threejs.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sz="2400" i="1" dirty="0" smtClean="0"/>
              <a:t>threejs</a:t>
            </a:r>
            <a:r>
              <a:rPr lang="es-ES" sz="2400" dirty="0" smtClean="0"/>
              <a:t> </a:t>
            </a:r>
            <a:r>
              <a:rPr lang="es-ES" sz="2400" dirty="0" smtClean="0"/>
              <a:t>librería </a:t>
            </a:r>
            <a:r>
              <a:rPr lang="es-ES" sz="2400" dirty="0" smtClean="0"/>
              <a:t>JavaScript </a:t>
            </a:r>
            <a:r>
              <a:rPr lang="es-ES" sz="2400" dirty="0" smtClean="0"/>
              <a:t>que </a:t>
            </a:r>
            <a:r>
              <a:rPr lang="es-ES" sz="2400" dirty="0" smtClean="0"/>
              <a:t>nos permite crear WebGL</a:t>
            </a:r>
            <a:endParaRPr lang="es-ES" sz="2400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b="1" dirty="0"/>
              <a:t>aplicación web </a:t>
            </a:r>
            <a:r>
              <a:rPr lang="es-ES" dirty="0"/>
              <a:t>debe realizar las siguientes funciones: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smtClean="0"/>
              <a:t>Obtener </a:t>
            </a:r>
            <a:r>
              <a:rPr lang="es-ES" dirty="0"/>
              <a:t>los datos de las elevaciones del terreno.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Crear la textura para el modelado tridimensional.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Creación del objeto tridimensional en el navegador.</a:t>
            </a: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b="1" dirty="0"/>
              <a:t>Impresión en 3D del objeto.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211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</a:t>
            </a:r>
            <a:r>
              <a:rPr lang="es-ES" dirty="0" smtClean="0"/>
              <a:t>textura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E</a:t>
            </a:r>
            <a:r>
              <a:rPr lang="es-ES" dirty="0" smtClean="0"/>
              <a:t>nviar </a:t>
            </a:r>
            <a:r>
              <a:rPr lang="es-ES" dirty="0"/>
              <a:t>a </a:t>
            </a:r>
            <a:r>
              <a:rPr lang="es-ES" i="1" dirty="0"/>
              <a:t>Shapeways </a:t>
            </a:r>
            <a:r>
              <a:rPr lang="es-ES" dirty="0"/>
              <a:t>para su </a:t>
            </a:r>
            <a:r>
              <a:rPr lang="es-ES" dirty="0" smtClean="0"/>
              <a:t>impresión </a:t>
            </a:r>
            <a:r>
              <a:rPr lang="es-ES" dirty="0" smtClean="0"/>
              <a:t>3D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b="1" dirty="0" smtClean="0"/>
              <a:t>Desarrollo</a:t>
            </a:r>
            <a:endParaRPr lang="es-CL" b="1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430" y="1640714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23936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3779912" y="142555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9512" y="2852936"/>
            <a:ext cx="6167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</a:p>
          <a:p>
            <a:pPr algn="just"/>
            <a:endParaRPr lang="es-ES" i="1" dirty="0"/>
          </a:p>
          <a:p>
            <a:pPr algn="ctr"/>
            <a:r>
              <a:rPr lang="es-ES" dirty="0" smtClean="0"/>
              <a:t>Latitud </a:t>
            </a:r>
            <a:r>
              <a:rPr lang="es-ES" b="1" dirty="0" smtClean="0"/>
              <a:t>43.321</a:t>
            </a:r>
            <a:r>
              <a:rPr lang="es-ES" dirty="0" smtClean="0"/>
              <a:t> </a:t>
            </a:r>
          </a:p>
          <a:p>
            <a:pPr algn="ctr"/>
            <a:r>
              <a:rPr lang="es-ES" dirty="0"/>
              <a:t>L</a:t>
            </a:r>
            <a:r>
              <a:rPr lang="es-ES" dirty="0" smtClean="0"/>
              <a:t>ongitud </a:t>
            </a:r>
            <a:r>
              <a:rPr lang="es-ES" b="1" dirty="0"/>
              <a:t>-</a:t>
            </a:r>
            <a:r>
              <a:rPr lang="es-ES" b="1" dirty="0" smtClean="0"/>
              <a:t>1.987</a:t>
            </a:r>
          </a:p>
          <a:p>
            <a:pPr algn="ctr"/>
            <a:r>
              <a:rPr lang="es-ES" dirty="0" smtClean="0"/>
              <a:t>Nivel tile </a:t>
            </a:r>
            <a:r>
              <a:rPr lang="es-ES" b="1" dirty="0" smtClean="0"/>
              <a:t>11</a:t>
            </a:r>
            <a:endParaRPr lang="es-ES" b="1" dirty="0"/>
          </a:p>
          <a:p>
            <a:pPr algn="just"/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2888161"/>
            <a:ext cx="2314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32" name="Rectángulo 31"/>
          <p:cNvSpPr/>
          <p:nvPr/>
        </p:nvSpPr>
        <p:spPr>
          <a:xfrm>
            <a:off x="4427984" y="2643877"/>
            <a:ext cx="41012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toda la información de los</a:t>
            </a:r>
          </a:p>
          <a:p>
            <a:r>
              <a:rPr lang="es-ES" i="1" dirty="0" smtClean="0"/>
              <a:t>tiles </a:t>
            </a:r>
            <a:r>
              <a:rPr lang="es-ES" dirty="0" smtClean="0"/>
              <a:t>que corresponden a la </a:t>
            </a:r>
            <a:r>
              <a:rPr lang="es-ES" dirty="0" smtClean="0"/>
              <a:t>ruta más</a:t>
            </a:r>
            <a:endParaRPr lang="es-ES" dirty="0" smtClean="0"/>
          </a:p>
          <a:p>
            <a:r>
              <a:rPr lang="es-ES" dirty="0" smtClean="0"/>
              <a:t>los añadidos para obtener una forma rectangular debemos crear las imágenes para cada tile.</a:t>
            </a:r>
          </a:p>
          <a:p>
            <a:endParaRPr lang="es-ES" dirty="0" smtClean="0"/>
          </a:p>
          <a:p>
            <a:r>
              <a:rPr lang="es-ES" dirty="0" smtClean="0"/>
              <a:t>Para obtener la textura final se unirán todas las imágenes obtenidas.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9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9" name="Rectángulo 28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7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82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1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9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426247" y="1916832"/>
            <a:ext cx="240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Obtención textura final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800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4402403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3324940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37" y="2242163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4402403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3324940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12" y="2242085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4402402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3" y="3325143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9" y="2233287"/>
            <a:ext cx="779438" cy="1051477"/>
          </a:xfrm>
          <a:prstGeom prst="rect">
            <a:avLst/>
          </a:prstGeom>
        </p:spPr>
      </p:pic>
      <p:sp>
        <p:nvSpPr>
          <p:cNvPr id="2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28" name="Rectángulo 27"/>
          <p:cNvSpPr/>
          <p:nvPr/>
        </p:nvSpPr>
        <p:spPr>
          <a:xfrm>
            <a:off x="4283968" y="2232923"/>
            <a:ext cx="4101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Con la textura final creada nos queda</a:t>
            </a:r>
          </a:p>
          <a:p>
            <a:r>
              <a:rPr lang="es-ES" dirty="0" smtClean="0"/>
              <a:t>crear la geometría que representará el terreno con sus respectiva elevaciones.</a:t>
            </a:r>
          </a:p>
          <a:p>
            <a:endParaRPr lang="es-ES" dirty="0"/>
          </a:p>
          <a:p>
            <a:r>
              <a:rPr lang="es-ES" dirty="0"/>
              <a:t>Por cada tile creo una geometría que corresponde al terreno, </a:t>
            </a:r>
            <a:r>
              <a:rPr lang="es-ES" dirty="0" smtClean="0"/>
              <a:t>estás </a:t>
            </a:r>
            <a:r>
              <a:rPr lang="es-ES" dirty="0"/>
              <a:t>geometrías las </a:t>
            </a:r>
            <a:r>
              <a:rPr lang="es-ES" dirty="0" err="1" smtClean="0"/>
              <a:t>ire</a:t>
            </a:r>
            <a:r>
              <a:rPr lang="es-ES" dirty="0" smtClean="0"/>
              <a:t> </a:t>
            </a:r>
            <a:r>
              <a:rPr lang="es-ES" dirty="0"/>
              <a:t>uniendo para crear una única geometría.</a:t>
            </a:r>
          </a:p>
          <a:p>
            <a:endParaRPr lang="es-E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31" name="Marcador de contenido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3" name="Marcador de contenido 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0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23227" y="1950002"/>
            <a:ext cx="3776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</a:t>
            </a:r>
            <a:r>
              <a:rPr lang="es-ES" i="1" dirty="0" smtClean="0"/>
              <a:t>tile </a:t>
            </a:r>
            <a:r>
              <a:rPr lang="es-ES" dirty="0" smtClean="0"/>
              <a:t>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los arreglos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/>
              <a:t>Desarrollo </a:t>
            </a:r>
            <a:endParaRPr lang="es-CL" dirty="0" smtClean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18" name="Rectángulo 17"/>
          <p:cNvSpPr/>
          <p:nvPr/>
        </p:nvSpPr>
        <p:spPr>
          <a:xfrm>
            <a:off x="2994344" y="1950002"/>
            <a:ext cx="2833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Creación terreno </a:t>
            </a:r>
            <a:r>
              <a:rPr lang="es-ES" i="1" dirty="0" smtClean="0"/>
              <a:t>tile </a:t>
            </a:r>
            <a:r>
              <a:rPr lang="es-ES" dirty="0" smtClean="0"/>
              <a:t>por </a:t>
            </a:r>
            <a:r>
              <a:rPr lang="es-ES" i="1" dirty="0" smtClean="0"/>
              <a:t>tile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587006" y="1772816"/>
            <a:ext cx="164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final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97309" y="1950002"/>
            <a:ext cx="6828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debemos añadir una base </a:t>
            </a:r>
          </a:p>
          <a:p>
            <a:pPr algn="just"/>
            <a:r>
              <a:rPr lang="es-ES" dirty="0" smtClean="0"/>
              <a:t>y sus laterales para crear una geometría completa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63133" y="1950002"/>
            <a:ext cx="709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añade la textura final a la geometrías creando el objeto tridimensional.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3" y="1772816"/>
            <a:ext cx="8801100" cy="25490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5232" y="4737918"/>
            <a:ext cx="7067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Si el modelo es validado por la página podemos ordenar su impresión donde el precio variara dependiendo del tamaño del modelo y el material.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ángulo 10">
            <a:hlinkClick r:id="rId2"/>
          </p:cNvPr>
          <p:cNvSpPr/>
          <p:nvPr/>
        </p:nvSpPr>
        <p:spPr>
          <a:xfrm>
            <a:off x="2725452" y="2186102"/>
            <a:ext cx="3672408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>
                <a:solidFill>
                  <a:schemeClr val="tx1"/>
                </a:solidFill>
              </a:rPr>
              <a:t>Demo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Desarrollo</a:t>
            </a:r>
            <a:endParaRPr lang="es-CL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57200" y="24786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 smtClean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46856" y="1133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6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 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cero.</a:t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924944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864" y="3643536"/>
            <a:ext cx="21621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encontrar en la web una idea muy interesante en el artículo </a:t>
            </a:r>
          </a:p>
          <a:p>
            <a:pPr marL="0" indent="0" algn="just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i="1" dirty="0" smtClean="0"/>
              <a:t>3D </a:t>
            </a:r>
            <a:r>
              <a:rPr lang="es-ES" b="1" i="1" dirty="0" err="1" smtClean="0"/>
              <a:t>Print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trek</a:t>
            </a:r>
            <a:r>
              <a:rPr lang="es-ES" b="1" i="1" dirty="0" smtClean="0"/>
              <a:t>, in color!</a:t>
            </a:r>
            <a:r>
              <a:rPr lang="es-CL" b="1" i="1" dirty="0" smtClean="0"/>
              <a:t> </a:t>
            </a:r>
            <a:r>
              <a:rPr lang="es-ES" b="1" i="1" dirty="0" smtClean="0"/>
              <a:t>  </a:t>
            </a:r>
            <a:endParaRPr lang="es-CL" b="1" i="1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El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calcula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S: </a:t>
            </a:r>
            <a:r>
              <a:rPr lang="es-CL" sz="2800" dirty="0" smtClean="0"/>
              <a:t>Función que reduce la cantidad de coordenadas sin perder el sentido original.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información dependiendo del nivel.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</a:t>
            </a:r>
            <a:r>
              <a:rPr lang="es-ES" dirty="0" smtClean="0"/>
              <a:t> Con la memoria a la hora de crear 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Geometría final no coincide.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24" y="3976039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5" y="3369281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i="1" dirty="0" err="1" smtClean="0"/>
              <a:t>Cesium</a:t>
            </a:r>
            <a:r>
              <a:rPr lang="es-ES" i="1" dirty="0" smtClean="0"/>
              <a:t> y </a:t>
            </a:r>
            <a:r>
              <a:rPr lang="es-ES" i="1" dirty="0" err="1" smtClean="0"/>
              <a:t>Threejs</a:t>
            </a:r>
            <a:r>
              <a:rPr lang="es-ES" i="1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err="1" smtClean="0"/>
              <a:t>Shapeways</a:t>
            </a:r>
            <a:r>
              <a:rPr lang="es-ES" dirty="0" smtClean="0"/>
              <a:t> donde es validado e impreso obteniendo el modelo real.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r>
              <a:rPr lang="es-ES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</a:t>
            </a:r>
            <a:r>
              <a:rPr lang="es-ES" dirty="0" err="1" smtClean="0"/>
              <a:t>google</a:t>
            </a:r>
            <a:r>
              <a:rPr lang="es-ES" dirty="0" smtClean="0"/>
              <a:t> </a:t>
            </a:r>
            <a:r>
              <a:rPr lang="es-ES" dirty="0" err="1" smtClean="0"/>
              <a:t>maps</a:t>
            </a:r>
            <a:r>
              <a:rPr lang="es-ES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Mejorar el diseño de la página web.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</a:t>
            </a:r>
          </a:p>
          <a:p>
            <a:r>
              <a:rPr lang="es-CL" dirty="0" smtClean="0"/>
              <a:t>Especificación</a:t>
            </a:r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102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</a:t>
            </a:r>
            <a:r>
              <a:rPr lang="es-ES" b="1" dirty="0" smtClean="0"/>
              <a:t>optimizaré </a:t>
            </a:r>
            <a:r>
              <a:rPr lang="es-ES" dirty="0" smtClean="0"/>
              <a:t>los pasos descritos por el artículo mencionado anteriormente creando una aplicación web que modele en 3D una ruta </a:t>
            </a:r>
            <a:r>
              <a:rPr lang="es-ES" i="1" dirty="0" smtClean="0"/>
              <a:t>GPS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</a:t>
            </a:r>
          </a:p>
          <a:p>
            <a:r>
              <a:rPr lang="es-CL" b="1" dirty="0"/>
              <a:t>Especificación </a:t>
            </a:r>
            <a:endParaRPr lang="es-CL" b="1" dirty="0" smtClean="0"/>
          </a:p>
          <a:p>
            <a:r>
              <a:rPr lang="es-CL" dirty="0" smtClean="0"/>
              <a:t>Desarrollo</a:t>
            </a:r>
            <a:endParaRPr lang="es-CL" dirty="0"/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pic>
        <p:nvPicPr>
          <p:cNvPr id="4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0200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dns2.freepik.com/foto-gratis/marca-de-verificacion_17-61215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455985" cy="42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2379</Words>
  <Application>Microsoft Office PowerPoint</Application>
  <PresentationFormat>Presentación en pantalla (4:3)</PresentationFormat>
  <Paragraphs>368</Paragraphs>
  <Slides>62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7" baseType="lpstr">
      <vt:lpstr>Arial</vt:lpstr>
      <vt:lpstr>Calibri</vt:lpstr>
      <vt:lpstr>Courier New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</vt:lpstr>
      <vt:lpstr>Contenidos presentación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Especificación</vt:lpstr>
      <vt:lpstr>Contenidos presentación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148</cp:revision>
  <cp:lastPrinted>2015-04-21T10:16:12Z</cp:lastPrinted>
  <dcterms:created xsi:type="dcterms:W3CDTF">2015-04-05T09:52:06Z</dcterms:created>
  <dcterms:modified xsi:type="dcterms:W3CDTF">2015-04-21T11:56:16Z</dcterms:modified>
</cp:coreProperties>
</file>